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9" r:id="rId3"/>
    <p:sldId id="323" r:id="rId4"/>
    <p:sldId id="324" r:id="rId5"/>
    <p:sldId id="325" r:id="rId6"/>
    <p:sldId id="326" r:id="rId7"/>
    <p:sldId id="328" r:id="rId8"/>
    <p:sldId id="327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51" d="100"/>
          <a:sy n="51" d="100"/>
        </p:scale>
        <p:origin x="1243" y="-15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2840"/>
            <a:ext cx="9144000" cy="756084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929718" cy="85725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Государственное бюджетное общеобразовательное учреждение Свердловской области  «Екатеринбургская школа-интернат № 13, реализующая адаптированные основные общеобразовательные программы»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endParaRPr lang="ru-RU" sz="2400" b="1" spc="-3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8954" y="1214423"/>
            <a:ext cx="8072494" cy="5429263"/>
          </a:xfrm>
        </p:spPr>
        <p:txBody>
          <a:bodyPr>
            <a:normAutofit/>
          </a:bodyPr>
          <a:lstStyle/>
          <a:p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endParaRPr lang="ru-RU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на природе в летний период</a:t>
            </a:r>
          </a:p>
          <a:p>
            <a:endParaRPr lang="ru-RU" sz="5400" b="1" dirty="0">
              <a:solidFill>
                <a:schemeClr val="tx1"/>
              </a:solidFill>
            </a:endParaRPr>
          </a:p>
          <a:p>
            <a:pPr algn="r"/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2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Бузмакова</a:t>
            </a:r>
            <a:r>
              <a:rPr 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Михайловна</a:t>
            </a:r>
            <a:endParaRPr 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b="1" dirty="0" smtClean="0">
              <a:solidFill>
                <a:srgbClr val="0070C0"/>
              </a:solidFill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  <a:p>
            <a:endParaRPr lang="ru-RU" sz="5400" b="1" dirty="0" smtClean="0">
              <a:solidFill>
                <a:schemeClr val="tx1"/>
              </a:solidFill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</p:txBody>
      </p:sp>
      <p:pic>
        <p:nvPicPr>
          <p:cNvPr id="13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4893" y="2009872"/>
            <a:ext cx="1869518" cy="1357322"/>
          </a:xfrm>
          <a:prstGeom prst="rect">
            <a:avLst/>
          </a:prstGeom>
          <a:noFill/>
        </p:spPr>
      </p:pic>
      <p:pic>
        <p:nvPicPr>
          <p:cNvPr id="14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427" y="1916832"/>
            <a:ext cx="1547800" cy="1547800"/>
          </a:xfrm>
          <a:prstGeom prst="rect">
            <a:avLst/>
          </a:prstGeom>
          <a:noFill/>
        </p:spPr>
      </p:pic>
      <p:pic>
        <p:nvPicPr>
          <p:cNvPr id="1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9474" y="4536299"/>
            <a:ext cx="1547800" cy="1547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6143644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crr-224.ucoz.ru/Centr_kons/index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5444" y="274638"/>
            <a:ext cx="3190128" cy="267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3195431"/>
            <a:ext cx="678661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Лето – удивительная пора, когда целый день  можно гулять на свежем воздухе. Во многих семьях существует традиция – по выходным выезжать за город, в лес, в парк, к водоему. Такие поездки очень полезны и познавательны. Для взрослых важно наполнить их развлечениями, увлекательными занятиями, сделать максимально разнообразными для детей.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Помочь в решении этой задачи могут различные игры и упражнения. Предлагаю ознакомиться с некоторыми их них.</a:t>
            </a:r>
            <a:endParaRPr lang="ru-RU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4760" y="541289"/>
            <a:ext cx="1547800" cy="1547800"/>
          </a:xfrm>
          <a:prstGeom prst="rect">
            <a:avLst/>
          </a:prstGeom>
          <a:noFill/>
        </p:spPr>
      </p:pic>
      <p:pic>
        <p:nvPicPr>
          <p:cNvPr id="11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263" y="787576"/>
            <a:ext cx="1869518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" y="287804"/>
            <a:ext cx="8344510" cy="676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полянке можно поиграть и поупражняться, </a:t>
            </a:r>
            <a:endParaRPr lang="ru-RU" sz="2800" b="1" i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используя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элементы бега, прыжки, лазание. </a:t>
            </a:r>
            <a:endParaRPr lang="ru-RU" sz="2800" b="1" i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побегать друг за другом между деревьями «змейкой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тропинке бежать быстро и очень тихо, чтобы не было слышно хруста веток под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ногами;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пробежать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проползти под низко растущими ветками деревьев, стараясь не задеть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деревьями в различных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направлениях;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попрыгать по горке вверх и вниз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992" y="5310199"/>
            <a:ext cx="1547800" cy="15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427326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" y="287804"/>
            <a:ext cx="8344510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пражнение на равновесие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одьба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стволу поваленного дерева, переход через неглубокую и неширокую канаву по узкому мосту, дощечке. Там, где есть валуны, крупные камни, интересно поупражняться в перешагивании с камня на камень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«Пятнашки (догонялки) на камнях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местности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подкорректировать.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бегать между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Расположенными далеко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от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камнями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спастись можно, встав на них.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– нельзя пятнать того,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 на камне на одной ноге …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игру проводят и там, где много пней различного диаметра. Спасешься от пятнашки, если запрыгнешь на пень одной или двумя ногами.</a:t>
            </a: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crr-224.ucoz.ru/Centr_kons/1314186658_1262633252mcw8y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811682"/>
            <a:ext cx="3034680" cy="231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48617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87804"/>
            <a:ext cx="9144000" cy="1111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На </a:t>
            </a:r>
            <a:r>
              <a:rPr lang="ru-RU" sz="2400" b="1" i="1" u="sng" dirty="0">
                <a:solidFill>
                  <a:srgbClr val="FF0000"/>
                </a:solidFill>
              </a:rPr>
              <a:t>прогулке можно поупражняться в метании </a:t>
            </a:r>
            <a:endParaRPr lang="ru-RU" sz="2400" b="1" i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на </a:t>
            </a:r>
            <a:r>
              <a:rPr lang="ru-RU" sz="2400" b="1" i="1" u="sng" dirty="0">
                <a:solidFill>
                  <a:srgbClr val="FF0000"/>
                </a:solidFill>
              </a:rPr>
              <a:t>дальность и в метании в цель</a:t>
            </a:r>
            <a:r>
              <a:rPr lang="ru-RU" sz="2400" b="1" i="1" u="sng" dirty="0" smtClean="0">
                <a:solidFill>
                  <a:srgbClr val="FF0000"/>
                </a:solidFill>
              </a:rPr>
              <a:t>.</a:t>
            </a:r>
            <a:endParaRPr lang="ru-RU" sz="2400" i="1" u="sng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Лучший материал для этого  еловые и сосновые шишки, мелкие </a:t>
            </a:r>
            <a:r>
              <a:rPr lang="ru-RU" sz="2000" b="1" dirty="0" smtClean="0">
                <a:solidFill>
                  <a:srgbClr val="7030A0"/>
                </a:solidFill>
              </a:rPr>
              <a:t>камешки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с берега реки или озера. Упражнения на метание на дальность удобно проводить в виде соревнования «Кто  дальше бросит». 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Круги </a:t>
            </a:r>
            <a:r>
              <a:rPr lang="ru-RU" sz="2000" b="1" dirty="0">
                <a:solidFill>
                  <a:srgbClr val="7030A0"/>
                </a:solidFill>
              </a:rPr>
              <a:t>на воде помогут выявить победителя.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Метание в цель интересно отрабатывать, бросая шишки в определенное пространство между ветками деревьев, в пустое дупло, в ведро или корзину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В водоеме можно расположить «эскадру кораблей» из бумаги или сосновой коры, которую можно атаковать с расстояния 1-2 м шишками и камешками. После игр все корабли, шишки нужно обязательно убрать, чтобы не загрязнять водоем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 ямку»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небольшую ямку забрасывают шишки до тех пор,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ямка не заполнится.</a:t>
            </a:r>
          </a:p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Сбей шишки»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пне горкой раскладываются 6 – 9 шишек (желудей) Участники игры должны постараться шишкой сбить эти предметы. Выигрывает тот, кто сделает это, используя меньше бросков.</a:t>
            </a:r>
          </a:p>
          <a:p>
            <a:pPr algn="ctr"/>
            <a:endParaRPr lang="ru-RU" sz="2000" b="1" dirty="0">
              <a:solidFill>
                <a:srgbClr val="7030A0"/>
              </a:solidFill>
            </a:endParaRP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95" y="3828952"/>
            <a:ext cx="1547800" cy="15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264127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87804"/>
            <a:ext cx="864096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Палочка – выручалочка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Посередине небольшой лесной полянки втыкают в землю палочку. Около нее стоит водящий с закрытыми глазами и короткой палочкой в руках. Он громко и медленно считает до 10, а в это время остальные ребята разбегаются и прячутся. Закончив считать, водящий открывает глаза, стучит по палочке-выручалочке со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словами: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Палочка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– никого не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нашла!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Ищет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 Заметив кого-нибудь, громко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произносит: Палочка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выручалочка… 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имя)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нашла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бежит к палке, 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воткнутой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землю.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Найденный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тоже бежит к палке,  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стараясь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обогнать водящего, первым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дотронуться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палки и крикнуть: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Палочка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–выручалочка, выручи меня!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 успевает первым, остается в игре. Если не успевает – выбывает из игры. А последний игрок может незаметно подбежать к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палочке выручалочке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сказать: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Палочка – выручалочка. Выручи всех!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все выбывшие из игры возвращаются в игру и считаются вырученными.</a:t>
            </a:r>
          </a:p>
          <a:p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crr-224.ucoz.ru/Centr_kons/13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80961"/>
            <a:ext cx="3103226" cy="22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4398188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87804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842" y="2206824"/>
            <a:ext cx="8426646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1" i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быстрее добежит»</a:t>
            </a:r>
            <a:endParaRPr lang="ru-RU" sz="1400" b="1" i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по сигналу бегут до указанного места (дерево, пень, куст). Выигрывает тот, кто первым выполнит задание. Игра повторяется 2 – 3 раза.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упражнения с прыжкам</a:t>
            </a:r>
            <a:endParaRPr lang="ru-RU" sz="1400" b="1" i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Спрыгнуть с поваленного дерева.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Подпрыгивать на одной или двух ногах, продвигаясь вперед от дерева к  дереву, вокруг куста, перепрыгивать через кучи шишек.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стоит забывать, что воспитывая у детей бережное отношение к природе, не следует им разрешать лазать по деревьям!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Это вообще противопоказано детям, так как связано с подтягиванием на руках,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натуживанием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задержкой дыхания. Для переползания подойдут поваленные деревья, а для подлезания    - низко растущие ветки деревьев.</a:t>
            </a:r>
            <a:endParaRPr lang="ru-RU" sz="14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crr-224.ucoz.ru/Centr_kons/na2003180.jpg"/>
          <p:cNvPicPr/>
          <p:nvPr/>
        </p:nvPicPr>
        <p:blipFill rotWithShape="1">
          <a:blip r:embed="rId4" cstate="print"/>
          <a:srcRect b="19208"/>
          <a:stretch/>
        </p:blipFill>
        <p:spPr bwMode="auto">
          <a:xfrm>
            <a:off x="3370126" y="403726"/>
            <a:ext cx="2547763" cy="201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6150" y="292529"/>
            <a:ext cx="1547800" cy="1547800"/>
          </a:xfrm>
          <a:prstGeom prst="rect">
            <a:avLst/>
          </a:prstGeom>
          <a:noFill/>
        </p:spPr>
      </p:pic>
      <p:pic>
        <p:nvPicPr>
          <p:cNvPr id="11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600581"/>
            <a:ext cx="1869518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998494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87804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0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Выезжая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прогулку </a:t>
            </a:r>
            <a:endParaRPr lang="ru-RU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забудьте про игры с детьми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50000"/>
              </a:lnSpc>
            </a:pP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игре ребенок </a:t>
            </a:r>
            <a:endParaRPr lang="ru-RU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личность!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016" y="3397425"/>
            <a:ext cx="1547800" cy="1547800"/>
          </a:xfrm>
          <a:prstGeom prst="rect">
            <a:avLst/>
          </a:prstGeom>
          <a:noFill/>
        </p:spPr>
      </p:pic>
      <p:pic>
        <p:nvPicPr>
          <p:cNvPr id="9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1625" y="3357845"/>
            <a:ext cx="1547800" cy="15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31493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143644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C:\Users\Серик\Pictures\смешарики\418458-ba8e4b56dd7a577f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4" y="687575"/>
            <a:ext cx="4000515" cy="28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4071942"/>
            <a:ext cx="58849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617" y="5262085"/>
            <a:ext cx="1547800" cy="1547800"/>
          </a:xfrm>
          <a:prstGeom prst="rect">
            <a:avLst/>
          </a:prstGeom>
          <a:noFill/>
        </p:spPr>
      </p:pic>
      <p:pic>
        <p:nvPicPr>
          <p:cNvPr id="9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011519"/>
            <a:ext cx="1547800" cy="1547800"/>
          </a:xfrm>
          <a:prstGeom prst="rect">
            <a:avLst/>
          </a:prstGeom>
          <a:noFill/>
        </p:spPr>
      </p:pic>
      <p:pic>
        <p:nvPicPr>
          <p:cNvPr id="10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1879" y="540280"/>
            <a:ext cx="1869518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5902615"/>
      </p:ext>
    </p:extLst>
  </p:cSld>
  <p:clrMapOvr>
    <a:masterClrMapping/>
  </p:clrMapOvr>
  <p:transition spd="slow" advTm="100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619</TotalTime>
  <Words>260</Words>
  <Application>Microsoft Office PowerPoint</Application>
  <PresentationFormat>Экран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Государственное бюджетное общеобразовательное учреждение Свердловской области  «Екатеринбургская школа-интернат № 13, реализующая адаптированные основные общеобразовательные программы»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Nat</cp:lastModifiedBy>
  <cp:revision>80</cp:revision>
  <dcterms:created xsi:type="dcterms:W3CDTF">2014-04-21T06:05:57Z</dcterms:created>
  <dcterms:modified xsi:type="dcterms:W3CDTF">2020-06-01T12:58:46Z</dcterms:modified>
</cp:coreProperties>
</file>