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6" r:id="rId4"/>
    <p:sldId id="257" r:id="rId5"/>
    <p:sldId id="259" r:id="rId6"/>
    <p:sldId id="260" r:id="rId7"/>
    <p:sldId id="261" r:id="rId8"/>
    <p:sldId id="263" r:id="rId9"/>
    <p:sldId id="286" r:id="rId10"/>
    <p:sldId id="283" r:id="rId11"/>
    <p:sldId id="284" r:id="rId12"/>
    <p:sldId id="281" r:id="rId13"/>
    <p:sldId id="285" r:id="rId14"/>
    <p:sldId id="282" r:id="rId15"/>
    <p:sldId id="287" r:id="rId16"/>
    <p:sldId id="288" r:id="rId17"/>
    <p:sldId id="289" r:id="rId18"/>
    <p:sldId id="266" r:id="rId19"/>
    <p:sldId id="269" r:id="rId20"/>
    <p:sldId id="272" r:id="rId21"/>
    <p:sldId id="273" r:id="rId22"/>
    <p:sldId id="277" r:id="rId23"/>
    <p:sldId id="276" r:id="rId24"/>
    <p:sldId id="278" r:id="rId25"/>
    <p:sldId id="296" r:id="rId26"/>
    <p:sldId id="299" r:id="rId27"/>
    <p:sldId id="297" r:id="rId28"/>
    <p:sldId id="298" r:id="rId29"/>
    <p:sldId id="291" r:id="rId30"/>
    <p:sldId id="29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3" autoAdjust="0"/>
    <p:restoredTop sz="94660"/>
  </p:normalViewPr>
  <p:slideViewPr>
    <p:cSldViewPr>
      <p:cViewPr>
        <p:scale>
          <a:sx n="86" d="100"/>
          <a:sy n="86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0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6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88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6EF22-01E4-47F8-90E0-8EF893B3CF7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1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EB16-9AF8-432E-9052-50D9FBB2AAE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4630-4B1C-4A8F-A2E4-A20C4DD217F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5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80092-223F-43F2-9FA6-97C231F99A3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5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1CF34-FB0F-4B4D-8197-A306DE3BDD4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2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810DD-4C96-4B46-B227-20BC073114C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09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95F1B-86B4-4B57-93FF-AA2EFF5C3B6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09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69EB-17CA-421E-9503-55D719C2D03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3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786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85BA1-7453-4C65-B2CE-00FDAACFA33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9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8643E-6731-4A4A-9C16-C68452D300A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49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A094-3308-4A53-9F90-B658346B1B1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0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1CA76-294D-48BA-912C-033C0149048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40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C93B3-BF15-4C63-9DFD-E57128A83B8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31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6EF22-01E4-47F8-90E0-8EF893B3CF7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55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EB16-9AF8-432E-9052-50D9FBB2AAE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74630-4B1C-4A8F-A2E4-A20C4DD217F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1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80092-223F-43F2-9FA6-97C231F99A3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82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1CF34-FB0F-4B4D-8197-A306DE3BDD4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6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40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810DD-4C96-4B46-B227-20BC073114C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85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95F1B-86B4-4B57-93FF-AA2EFF5C3B6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69EB-17CA-421E-9503-55D719C2D03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1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85BA1-7453-4C65-B2CE-00FDAACFA33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22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8643E-6731-4A4A-9C16-C68452D300A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A094-3308-4A53-9F90-B658346B1B1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28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1CA76-294D-48BA-912C-033C0149048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5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C93B3-BF15-4C63-9DFD-E57128A83B8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8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06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7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87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AC9AF-15C9-405E-B597-4A476383831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676D9-3E67-4A53-8282-466CBC738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83AC3E-3768-4A43-8960-ABE3EE64C02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6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83AC3E-3768-4A43-8960-ABE3EE64C02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Безопасность на воде\7_5d21d15f17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645023"/>
            <a:ext cx="51516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БЕЗОПАСНОСТЬ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6204873"/>
            <a:ext cx="684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образовательное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учреждение  Свердловской области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«Екатеринбургская школа-интернат № 13»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6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горов БВ\Desktop\Портфолио\2012\Разные плакаты по ОБЖ\Как избежать неприятностей\2 (1)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0" y="-27576"/>
            <a:ext cx="9144000" cy="688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8895" y="5949280"/>
            <a:ext cx="886621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Не ныряйте в незнакомых местах;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112077"/>
            <a:ext cx="396044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большим, и детям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Хочется сказать: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незнакомом месте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Вам нельзя нырять!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Может очень мелкой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Речка оказаться…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в песок опасно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Головой втыкаться!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Сучья, камни, стёкла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Спрятались на дне –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Их заметить сложно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водной глубине…</a:t>
            </a:r>
            <a:endParaRPr lang="ru-RU" sz="2400" b="1" i="1" spc="50" dirty="0">
              <a:ln w="1143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29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avatars.mds.yandex.net/get-zen_doc/1594643/pub_5dc067def557d000b153843d_5dc06a2605fd9800aee30892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9"/>
            <a:ext cx="9135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992927">
            <a:off x="173403" y="743725"/>
            <a:ext cx="8643101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6037" lvl="0" fontAlgn="base">
              <a:buClr>
                <a:srgbClr val="C3260C"/>
              </a:buClr>
              <a:buSzPct val="130000"/>
            </a:pPr>
            <a:r>
              <a:rPr lang="ru-RU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Безопасно будет на реке купаться</a:t>
            </a:r>
          </a:p>
          <a:p>
            <a:pPr marL="228600" lvl="0" indent="-182563" fontAlgn="base">
              <a:buClr>
                <a:srgbClr val="C3260C"/>
              </a:buClr>
              <a:buSzPct val="130000"/>
            </a:pPr>
            <a:r>
              <a:rPr lang="ru-RU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  Если ты в бассейне будешь тренироваться</a:t>
            </a:r>
          </a:p>
        </p:txBody>
      </p:sp>
    </p:spTree>
    <p:extLst>
      <p:ext uri="{BB962C8B-B14F-4D97-AF65-F5344CB8AC3E}">
        <p14:creationId xmlns:p14="http://schemas.microsoft.com/office/powerpoint/2010/main" val="236495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fsd.multiurok.ru/html/2017/06/25/s_594fa0527ae22/img_s653530_0_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fsd.multiurok.ru/html/2017/06/25/s_594fa0527ae22/img_s653530_0_1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4581" name="Picture 5" descr="C:\Users\1\Pictures\Безопасность на воде\img_s653530_0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t="6220" r="10151" b="22937"/>
          <a:stretch/>
        </p:blipFill>
        <p:spPr bwMode="auto">
          <a:xfrm>
            <a:off x="0" y="0"/>
            <a:ext cx="9183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545" y="5288340"/>
            <a:ext cx="9124303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устраивайте в воде игр, связанных с нырянием и захватом рук, головы, ног купающегося;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7937"/>
            <a:ext cx="3600400" cy="51891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Если развлекаться будешь на воде,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Проследи, чтоб шутка не вела к беде…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Не топи другого – может оказаться,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Что воды случится другу наглотаться,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Он запаникует, вырываться станет –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И тебя с собою под воду затянет!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И игра такая грустно завершится…</a:t>
            </a:r>
            <a:b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b="1" i="1" spc="50" dirty="0">
                <a:ln w="11430"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Мы вам не желаем в речке утопиться! </a:t>
            </a:r>
            <a:endParaRPr lang="ru-RU" b="1" i="1" spc="50" dirty="0">
              <a:ln w="11430">
                <a:solidFill>
                  <a:srgbClr val="C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5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ezopasnost detej na vode 6 Безопасность детей на вод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avatanplus.com/files/resources/original/5dc2c1427062016e40c2eb9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r="18568" b="35156"/>
          <a:stretch/>
        </p:blipFill>
        <p:spPr bwMode="auto">
          <a:xfrm>
            <a:off x="13737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3" y="188640"/>
            <a:ext cx="9050233" cy="20744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6037" lvl="0" fontAlgn="base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C3260C"/>
              </a:buClr>
              <a:buSzPct val="130000"/>
            </a:pP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Веселитесь, как хотите, но, пожалуйста, учтите:</a:t>
            </a:r>
            <a:b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Чтобы жизнь не потерять-</a:t>
            </a: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з</a:t>
            </a: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а буйки не заплывать!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9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ъект 1"/>
          <p:cNvSpPr>
            <a:spLocks noGrp="1"/>
          </p:cNvSpPr>
          <p:nvPr>
            <p:ph sz="quarter" idx="4294967295"/>
          </p:nvPr>
        </p:nvSpPr>
        <p:spPr>
          <a:xfrm>
            <a:off x="179512" y="188913"/>
            <a:ext cx="8964488" cy="6477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6037" indent="0" eaLnBrk="1" hangingPunct="1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Пляж буйками окружён</a:t>
            </a:r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о</a:t>
            </a:r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т судов, коряг и волн.</a:t>
            </a:r>
            <a:b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Значит, можно здесь купаться, ничего не опасаться.</a:t>
            </a:r>
            <a:endParaRPr lang="ru-RU" sz="2400" b="1" i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2" name="Picture 7" descr="p75_5c0d5ba5-f074-4b46-b421-5919f787ce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9143999" cy="57332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Pictures\Безопасность на воде\0016-018-Letom-mozhno-kupatsja-v-rechke-ili-m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5" y="1"/>
            <a:ext cx="5785753" cy="68863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44387"/>
            <a:ext cx="3888432" cy="68591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6037" lvl="0" fontAlgn="base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C3260C"/>
              </a:buClr>
              <a:buSzPct val="130000"/>
            </a:pP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Весело качаться детям на </a:t>
            </a:r>
            <a:r>
              <a:rPr lang="ru-RU" sz="2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волнах,</a:t>
            </a: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На цветных матрасах, надувных кругах.</a:t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Только непременно вы должны узнать:</a:t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Далеко не надо в воду заплывать!</a:t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Может прохудиться круг или матрас…</a:t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Кто спасти успеет из пучины вас?</a:t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И перевернуться на волнах легко…</a:t>
            </a:r>
            <a:b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ru-RU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Так что не советуем плавать далеко! </a:t>
            </a:r>
            <a:endParaRPr lang="ru-RU" sz="24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7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nplus.com/files/resources/original/5c62765cd8b20168e09e5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0" y="0"/>
            <a:ext cx="9152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roletarskoe.ru/images/doc/foto-22-03-2019-10-42-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2536" r="11311" b="4835"/>
          <a:stretch/>
        </p:blipFill>
        <p:spPr bwMode="auto">
          <a:xfrm>
            <a:off x="1257063" y="0"/>
            <a:ext cx="5863652" cy="47525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390" y="5672810"/>
            <a:ext cx="8249694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Не купайтесь с детьми в нетрезвом </a:t>
            </a:r>
          </a:p>
          <a:p>
            <a:r>
              <a:rPr lang="ru-RU" sz="32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состоянии;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04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nplus.com/files/resources/original/5c62765cd8b20168e09e5a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0" y="0"/>
            <a:ext cx="9152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57176"/>
            <a:ext cx="643831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оставляйте детей у воды и </a:t>
            </a:r>
          </a:p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воде без присмотра;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2" name="Picture 4" descr="https://i.pinimg.com/originals/21/c5/c2/21c5c2774314d8705fa75dabaeb8629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44" y="3212976"/>
            <a:ext cx="3184509" cy="21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fhd.videouroki.net/tests/606987/image_5ea6000ed869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s://fhd.videouroki.net/tests/606987/image_5ea6000ed869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07" name="Picture 19" descr="C:\Users\1\Pictures\Безопасность на воде\raft-clipart-pool-176330-99159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336646"/>
            <a:ext cx="2357226" cy="14266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mg1.liveinternet.ru/images/attach/c/4/122/737/122737993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082131"/>
            <a:ext cx="2658615" cy="16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.pinimg.com/originals/1a/f5/ba/1af5ba2515139ed2ae713817d49dfba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856" y="2945625"/>
            <a:ext cx="1629023" cy="23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img0.liveinternet.ru/images/attach/c/4/122/738/122738178_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56992"/>
            <a:ext cx="190265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https://www.clipartmax.com/png/full/225-2259120_sunny-beach-summer-beach-day-guarda-chuva-praia-pn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8" name="Picture 16" descr="https://i.pinimg.com/originals/5a/bb/a2/5abba2a0e4a12d2ef6775f04bc0ff43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01929"/>
            <a:ext cx="2696587" cy="39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4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originals/15/b3/8c/15b38c088c973e2cf3aaeacaa7db4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7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infinityswimschool.co.uk/resources/Little%20Swimmer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4" y="1268760"/>
            <a:ext cx="4619495" cy="31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25144"/>
            <a:ext cx="7704856" cy="23698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Не купайтесь в котлованах;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Не прыгайте в воду с лодок, катеров, причалов, а также  сооружений, не предназначенных  для этих целей;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80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tatic.vecteezy.com/system/resources/previews/000/526/905/original/a-small-girl-swimming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55" y="0"/>
            <a:ext cx="9169355" cy="44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avatanplus.com/files/resources/original/5dc2c1427062016e40c2eb9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8"/>
          <a:stretch/>
        </p:blipFill>
        <p:spPr bwMode="auto">
          <a:xfrm>
            <a:off x="-45374" y="-322843"/>
            <a:ext cx="9189373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661248"/>
            <a:ext cx="8568952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используйте для плавания доски, надувные матрацы, автомобильные камеры;</a:t>
            </a:r>
          </a:p>
        </p:txBody>
      </p:sp>
      <p:pic>
        <p:nvPicPr>
          <p:cNvPr id="18438" name="Picture 6" descr="https://library.kissclipart.com/20180909/txw/kissclipart-transparent-wood-composites-clipart-mask-wood-comm-dc5664fea752ab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6104">
            <a:off x="5444900" y="4814028"/>
            <a:ext cx="2333129" cy="6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https://images.squarespace-cdn.com/content/v1/580478a8579fb3bf66f794fe/1506152249011-29L5KN4Q3Q5IRPLUCJ8W/ke17ZwdGBToddI8pDm48kEHFP_5xIbo5Qn0g6OpRhNl7gQa3H78H3Y0txjaiv_0fDoOvxcdMmMKkDsyUqMSsMWxHk725yiiHCCLfrh8O1z5QHyNOqBUUEtDDsRWrJLTm7gPu3UrvCcfvfGdIbJHh6nBYkS2WWEsmaJJUNvURQNoYhTWSmMO88MMe2o8vBTNG/finishe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6" descr="https://images.squarespace-cdn.com/content/v1/580478a8579fb3bf66f794fe/1506152249011-29L5KN4Q3Q5IRPLUCJ8W/ke17ZwdGBToddI8pDm48kEHFP_5xIbo5Qn0g6OpRhNl7gQa3H78H3Y0txjaiv_0fDoOvxcdMmMKkDsyUqMSsMWxHk725yiiHCCLfrh8O1z5QHyNOqBUUEtDDsRWrJLTm7gPu3UrvCcfvfGdIbJHh6nBYkS2WWEsmaJJUNvURQNoYhTWSmMO88MMe2o8vBTNG/finishe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9" name="Picture 17" descr="C:\Users\1\Pictures\Безопасность на воде\finish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51391"/>
            <a:ext cx="2112956" cy="26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library.kissclipart.com/20180909/txw/kissclipart-transparent-wood-composites-clipart-mask-wood-comm-dc5664fea752ab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439">
            <a:off x="5279474" y="4758767"/>
            <a:ext cx="3682723" cy="9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49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1.bp.blogspot.com/-4IvtfGOxOPI/XOi7uh9BXXI/AAAAAAAAH-Y/EgQ_hhFIDEMc2NyEZUWTv_bZXAkhCZ87ACLcBGAs/s1600/img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0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Pictures\Безопасность на воде\137353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" y="260648"/>
            <a:ext cx="9100395" cy="45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avatanplus.com/files/resources/original/5dc2c1427062016e40c2eb9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8" b="23943"/>
          <a:stretch/>
        </p:blipFill>
        <p:spPr bwMode="auto">
          <a:xfrm>
            <a:off x="-31008" y="1381266"/>
            <a:ext cx="9189373" cy="547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9829" y="5473005"/>
            <a:ext cx="9090566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Не прыгайте в воду с лодок, катеров, причалов, а также сооружений, не предназначенных для этих целей;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59589" y="463375"/>
            <a:ext cx="2484506" cy="16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35896" y="-29355"/>
            <a:ext cx="2484506" cy="16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20402" y="63426"/>
            <a:ext cx="2484506" cy="12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96336" y="26618"/>
            <a:ext cx="1403601" cy="91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7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\Pictures\Безопасность на воде\s12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51171" cy="69477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Pictures\Безопасность на воде\73a70160e1a1484559a490a7a77e747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" y="2780928"/>
            <a:ext cx="7620000" cy="42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215" y="188640"/>
            <a:ext cx="4742809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бросайте в воду банки, стекло и другие предметы, опасные для купающихся;</a:t>
            </a:r>
          </a:p>
        </p:txBody>
      </p:sp>
    </p:spTree>
    <p:extLst>
      <p:ext uri="{BB962C8B-B14F-4D97-AF65-F5344CB8AC3E}">
        <p14:creationId xmlns:p14="http://schemas.microsoft.com/office/powerpoint/2010/main" val="403543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look.com.ua/pic/201209/2560x1600/look.com.ua-27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" y="8722"/>
            <a:ext cx="9274467" cy="70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2204864"/>
            <a:ext cx="778692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купайтесь 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ночью.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5008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static.vecteezy.com/system/resources/previews/000/368/308/original/vector-paper-template-with-kids-swimming-in-oc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0"/>
            <a:ext cx="30587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Памятка №1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797511"/>
            <a:ext cx="640871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делать, если ребенок все-таки нахлебался воды?</a:t>
            </a:r>
          </a:p>
          <a:p>
            <a:pPr lvl="0" algn="ctr"/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первую очередь нужно дать ему возможность хорошо откашляться. </a:t>
            </a:r>
          </a:p>
          <a:p>
            <a:pPr marL="342900" lvl="0" indent="-342900" algn="ctr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Вынести его из воды, укутать полотенцем, успокоить и напоить теплым чаем.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Правила поведения на воде для детей практически не отличаются от правил для взрослых. </a:t>
            </a:r>
          </a:p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Взрослые всегда должны помнить, что они являются примером для своих детей. </a:t>
            </a:r>
          </a:p>
          <a:p>
            <a:pPr lvl="0"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Сколько бы Вы не рассказывали ребенку о том, как нужно вести себя на воде, если Вы сами не соблюдаете эти правила, – все бесполезно.</a:t>
            </a:r>
          </a:p>
          <a:p>
            <a:pPr lvl="0" algn="ctr"/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4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static.vecteezy.com/system/resources/previews/000/368/308/original/vector-paper-template-with-kids-swimming-in-oc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0"/>
            <a:ext cx="30587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Памятка №2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797511"/>
            <a:ext cx="640871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тонет человек: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Сразу громко зовите на помощь: «Человек тонет!»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Попросите вызвать спасателей и «скорую помощь».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Бросьте тонущему спасательный круг, длинную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веревку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узлом на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хорошо плаваете, снимите одежду и обувь и вплавь доберитесь до тонущего. Заговорите с ним. Если услышите адекватный ответ, смело подставляйте ему плечо в качестве опоры и помогите доплыть до берега. Если же утопающий находится в панике, схватил вас и тащит за собой в воду, применяйте силу. 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освободиться от захвата вам не удается, сделайте глубокий вдох и нырните под воду, увлекая за собой спасаемого. Он обязательно отпустит вас. 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утопающий находится без сознания, можно транспортировать его до берега, держа за волосы.</a:t>
            </a:r>
          </a:p>
        </p:txBody>
      </p:sp>
    </p:spTree>
    <p:extLst>
      <p:ext uri="{BB962C8B-B14F-4D97-AF65-F5344CB8AC3E}">
        <p14:creationId xmlns:p14="http://schemas.microsoft.com/office/powerpoint/2010/main" val="253021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static.vecteezy.com/system/resources/previews/000/368/308/original/vector-paper-template-with-kids-swimming-in-oc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0"/>
            <a:ext cx="30587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Памятка №3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707886"/>
            <a:ext cx="734481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тонешь сам: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    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паникуйте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Снимите с себя лишнюю одежду, обувь, кричи, зови на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Перевернитесь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спину, широко раскиньте руки, расслабьтесь, сделайте несколько глубоких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вдохов.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Прежде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чем пойти купаться, не забудьте взять с собой английскую булавку. Она поможет вам, если в воде начнутся судороги. Если же у вас свело ногу, а булавки при себе нет, ущипните несколько раз икроножную мышцу. Если это не помогает, крепко возьмитесь за большой палец ноги и резко выпрямите его. Плывите к берегу.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захлебнулись водой: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паникуйте, постарайтесь развернуться спиной к волне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Прижмите согнутые в локтях руки к нижней части груди и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сделайте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несколько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резких выдохов, помогая себе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руками.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очистите от воды нос и сделайте несколько глотательных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движений.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Восстановив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дыхание, ложитесь на живот и двигайтесь к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берегу.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необходимости позовите людей на помощь.</a:t>
            </a:r>
          </a:p>
        </p:txBody>
      </p:sp>
    </p:spTree>
    <p:extLst>
      <p:ext uri="{BB962C8B-B14F-4D97-AF65-F5344CB8AC3E}">
        <p14:creationId xmlns:p14="http://schemas.microsoft.com/office/powerpoint/2010/main" val="29871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static.vecteezy.com/system/resources/previews/000/368/308/original/vector-paper-template-with-kids-swimming-in-oce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0"/>
            <a:ext cx="30587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Памятка №4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662" y="548680"/>
            <a:ext cx="774085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оказания помощи при утоплении</a:t>
            </a:r>
          </a:p>
          <a:p>
            <a:pPr lvl="0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Перевернуть пострадавшего лицом вниз, опустить голову ниже таза.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 Очистить ротовую полость.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 Резко надавить на корень языка.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 При появлении рвотного и кашлевого рефлексов - добиться полного удаления воды из дыхательных путей и желудка.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 Если нет рвотных движений и пульса - положить на спину и приступить к реанимации (искусственное дыхание, непрямой массаж сердца). При появлении признаков жизни - перевернуть лицом вниз, удалить воду из легких и желудка.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 Вызвать “Скорую помощь”.</a:t>
            </a: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человек уже погрузился в воду, не оставляйте попыток найти его на глубине, а затем вернуть к жизни. Это можно сделать, если утонувший находился в воде не более 6 минут.</a:t>
            </a:r>
          </a:p>
          <a:p>
            <a:pPr lvl="0"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Нельзя оставлять пострадавшего без внимания 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любой момент может произойти остановка сердца)</a:t>
            </a:r>
          </a:p>
          <a:p>
            <a:pPr lvl="0"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САМОСТОЯТЕЛЬНО ПЕРЕВОЗИТЬ ПОСТРАДАВШЕГО, ЕСЛИ ЕСТЬ ВОЗМОЖНОСТЬ ВЫЗВАТЬ СПАСАТЕЛЬНУЮ СЛУЖБУ.</a:t>
            </a:r>
          </a:p>
        </p:txBody>
      </p:sp>
    </p:spTree>
    <p:extLst>
      <p:ext uri="{BB962C8B-B14F-4D97-AF65-F5344CB8AC3E}">
        <p14:creationId xmlns:p14="http://schemas.microsoft.com/office/powerpoint/2010/main" val="362314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thumbs.dreamstime.com/b/%D0%BA%D0%B0%D0%BD%D0%B8%D0%BA%D1%83%D0%BB%D0%B0-%D1%81%D0%B5%D0%BC%D1%8C%D0%B8-13198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3" y="0"/>
            <a:ext cx="8105356" cy="67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4761"/>
            <a:ext cx="4074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ЗАПОМНИ!!!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300631"/>
            <a:ext cx="91440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Ходи </a:t>
            </a: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купаться на любой водоем только со </a:t>
            </a: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взрослыми.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Прежде </a:t>
            </a: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чем уплыть далеко от    берега, вспомни, что возвращаться всегда </a:t>
            </a: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труднее.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</a:t>
            </a:r>
            <a:r>
              <a:rPr lang="ru-RU" sz="24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утопления дело никогда не дойдет, если ты и твои друзья будете соблюдать правила поведения на воде!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5880" y="1446306"/>
            <a:ext cx="3348602" cy="21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3951" y="739297"/>
            <a:ext cx="3859534" cy="252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66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2" name="Picture 2" descr="C:\Users\1\Pictures\Безопасность на воде\Открытка-первый-день-лета-поздравления-с-началом-лета-пчёлка-4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0"/>
            <a:ext cx="9144000" cy="68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06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ms3.digitaloceanspaces.com/greet4you/item/vozdushnogo-vam-l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/>
              </a:rPr>
              <a:t>Л</a:t>
            </a:r>
            <a:r>
              <a:rPr lang="ru-RU" b="1" i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/>
              </a:rPr>
              <a:t>ето – это солнце, воздух и вода, это время отпусков, путешествий и оздоровления детей. Люди семьями отправляются на отдых  к водоемам.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i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/>
              </a:rPr>
              <a:t>Но следует учесть тот факт, что такой отдых одновременно полезен, приятен, но и опасен, особенно если ребенок не умеет плавать.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i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/>
              </a:rPr>
              <a:t>Да, вода очень полезна для здоровья детей: он и закаляется, и активно проводит время, получая свою порцию физической нагрузки, и морально отдыхает, но вместе с тем, вода – это очень опасная стихия.</a:t>
            </a:r>
            <a:endParaRPr lang="ru-RU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41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5085184"/>
            <a:ext cx="8712968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/>
              </a:rPr>
              <a:t>Для того чтобы уберечь ребенка от беды, родители должны заранее рассказать ему правила поведения на воде для детей:</a:t>
            </a:r>
          </a:p>
          <a:p>
            <a:endParaRPr lang="ru-RU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http://ds92.detkin-club.ru/images/parents/1440_900_20100125123437223650_5c495cf97b8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" y="0"/>
            <a:ext cx="813629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44" y="-171400"/>
            <a:ext cx="56067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11"/>
          <a:stretch/>
        </p:blipFill>
        <p:spPr bwMode="auto">
          <a:xfrm>
            <a:off x="5652119" y="2996952"/>
            <a:ext cx="3460945" cy="22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2" y="3457840"/>
            <a:ext cx="2484506" cy="16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5295" y="1401915"/>
            <a:ext cx="2484506" cy="16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unart.pro/uploads/posts/2020-03/1585606373_28-p-svetlie-foni-s-milnimi-puziryami-8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6" y="55129"/>
            <a:ext cx="3256858" cy="21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5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humbs.dreamstime.com/b/%D1%81%D0%B5%D0%BC%D1%8C%D1%8F-%D0%B1%D0%B5%D0%B6%D0%B0%D1%82%D1%8C-%D0%BD%D0%B0-%D0%BF-%D1%8F%D0%B6%D0%B5-31549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4"/>
            <a:ext cx="914400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421123"/>
            <a:ext cx="878497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/>
              </a:rPr>
              <a:t>Дети должны купаться только под присмотром родителей.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14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yanaktai.ru/wp-content/uploads/2019/06/500__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9398"/>
            <a:ext cx="9130478" cy="52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742" y="5042118"/>
            <a:ext cx="864096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/>
              </a:rPr>
              <a:t>Ни в коем случае нельзя купаться в местах, возле которых размещены щиты с надписью «Купаться строго запрещено!».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99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Pictures\Безопасность на воде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943471" cy="59492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751344"/>
            <a:ext cx="46994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показывает практика, большинство несчастных случаев с людьми на водоемах происходит в летний период. Ежегодный анализ, показывает, что основными причинами гибели людей на воде являются: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среди детей и подростков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неумение плавать;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оставление детей без присмотра взрослых;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купание в необорудованных, запрещенных местах.</a:t>
            </a:r>
          </a:p>
          <a:p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   среди взрослых: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купание в нетрезвом виде;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нарушение правил эксплуатации маломерных судов и гребных лодок;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незнание, а порой игнорирование правил поведения у воды, на воде и способов спасания и оказания первой доврачебной помощи.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82" y="105013"/>
            <a:ext cx="683328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Правила поведения на воде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9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Летние каникулы принесут долгожданную радость для всех обучающихся нашей школы – КУПАНИЕ . Однако мы должны помнить правила безопасного поведения на водоёмах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Летние каникулы принесут долгожданную радость для всех обучающихся нашей школы – КУПАНИЕ . Однако мы должны помнить правила безопасного поведения на водоёмах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Летние каникулы принесут долгожданную радость для всех обучающихся нашей школы – КУПАНИЕ . Однако мы должны помнить правила безопасного поведения на водоёма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Picture 2" descr="C:\Users\Егоров БВ\Desktop\Портфолио\2012\Разные плакаты по ОБЖ\Как избежать неприятностей\9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r="234"/>
          <a:stretch>
            <a:fillRect/>
          </a:stretch>
        </p:blipFill>
        <p:spPr bwMode="auto">
          <a:xfrm>
            <a:off x="-21705" y="0"/>
            <a:ext cx="925285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-21705" y="5517232"/>
            <a:ext cx="911127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Человек может пострадать оттого, что не знает самых простых правил безопасности на воде.</a:t>
            </a:r>
          </a:p>
          <a:p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Чтобы не случилась беда –узнай, чем опасна вода!</a:t>
            </a:r>
          </a:p>
          <a:p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3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ch5tn.mskobr.ru/images/pravilonavodoema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 bwMode="auto">
          <a:xfrm>
            <a:off x="0" y="0"/>
            <a:ext cx="6300192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vatanplus.com/files/resources/original/5dc2c1427062016e40c2eb9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3" r="18568" b="35156"/>
          <a:stretch/>
        </p:blipFill>
        <p:spPr bwMode="auto">
          <a:xfrm>
            <a:off x="0" y="2187246"/>
            <a:ext cx="9144000" cy="46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116632"/>
            <a:ext cx="4572000" cy="346126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На высоком берегу,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Дети не играйте!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Из-под ног уйти земля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Может, так и знайте!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И с обрыва прямо вниз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В воду полетите…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И останется кричать:</a:t>
            </a:r>
            <a:b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«Люди, помогите!!!»</a:t>
            </a:r>
          </a:p>
        </p:txBody>
      </p:sp>
    </p:spTree>
    <p:extLst>
      <p:ext uri="{BB962C8B-B14F-4D97-AF65-F5344CB8AC3E}">
        <p14:creationId xmlns:p14="http://schemas.microsoft.com/office/powerpoint/2010/main" val="349823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542</Words>
  <Application>Microsoft Office PowerPoint</Application>
  <PresentationFormat>Экран (4:3)</PresentationFormat>
  <Paragraphs>92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Тема Office</vt:lpstr>
      <vt:lpstr>Воздушный поток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30</cp:revision>
  <dcterms:created xsi:type="dcterms:W3CDTF">2020-06-01T13:47:09Z</dcterms:created>
  <dcterms:modified xsi:type="dcterms:W3CDTF">2020-06-04T08:16:18Z</dcterms:modified>
</cp:coreProperties>
</file>