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7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F0D0C72-CA43-46DE-B91F-0B23269E92F7}">
          <p14:sldIdLst>
            <p14:sldId id="257"/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78"/>
            <p14:sldId id="277"/>
          </p14:sldIdLst>
        </p14:section>
        <p14:section name="Раздел без заголовка" id="{EE27867F-3410-4F76-8A2E-0E21C857DB77}">
          <p14:sldIdLst>
            <p14:sldId id="268"/>
            <p14:sldId id="269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8" autoAdjust="0"/>
    <p:restoredTop sz="94660"/>
  </p:normalViewPr>
  <p:slideViewPr>
    <p:cSldViewPr>
      <p:cViewPr varScale="1">
        <p:scale>
          <a:sx n="87" d="100"/>
          <a:sy n="87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F989-D3CD-437F-AC34-4EE7BFE0A66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A1EE-4CDF-4112-BF39-968AAFB4D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7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F989-D3CD-437F-AC34-4EE7BFE0A66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A1EE-4CDF-4112-BF39-968AAFB4D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87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F989-D3CD-437F-AC34-4EE7BFE0A66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A1EE-4CDF-4112-BF39-968AAFB4D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93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F989-D3CD-437F-AC34-4EE7BFE0A66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A1EE-4CDF-4112-BF39-968AAFB4D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8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F989-D3CD-437F-AC34-4EE7BFE0A66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A1EE-4CDF-4112-BF39-968AAFB4D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49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F989-D3CD-437F-AC34-4EE7BFE0A66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A1EE-4CDF-4112-BF39-968AAFB4D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6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F989-D3CD-437F-AC34-4EE7BFE0A66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A1EE-4CDF-4112-BF39-968AAFB4D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1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F989-D3CD-437F-AC34-4EE7BFE0A66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A1EE-4CDF-4112-BF39-968AAFB4D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4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F989-D3CD-437F-AC34-4EE7BFE0A66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A1EE-4CDF-4112-BF39-968AAFB4D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72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F989-D3CD-437F-AC34-4EE7BFE0A66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A1EE-4CDF-4112-BF39-968AAFB4D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5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F989-D3CD-437F-AC34-4EE7BFE0A66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A1EE-4CDF-4112-BF39-968AAFB4D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3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989-D3CD-437F-AC34-4EE7BFE0A66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BA1EE-4CDF-4112-BF39-968AAFB4D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4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dn1.ozone.ru/multimedia/10265685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2" b="8013"/>
          <a:stretch/>
        </p:blipFill>
        <p:spPr bwMode="auto">
          <a:xfrm>
            <a:off x="19270" y="764704"/>
            <a:ext cx="9124730" cy="60932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63915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учреждение Свердловской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области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Школа-интернат №13»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4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ds03.infourok.ru/uploads/ex/01b8/0003d247-b528ab27/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" y="172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r="1"/>
          <a:stretch/>
        </p:blipFill>
        <p:spPr>
          <a:xfrm>
            <a:off x="1835696" y="440253"/>
            <a:ext cx="4452665" cy="6147166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3995936" y="498752"/>
            <a:ext cx="3093939" cy="783193"/>
          </a:xfrm>
          <a:prstGeom prst="wedgeRoundRectCallout">
            <a:avLst>
              <a:gd name="adj1" fmla="val 52053"/>
              <a:gd name="adj2" fmla="val 70116"/>
              <a:gd name="adj3" fmla="val 16667"/>
            </a:avLst>
          </a:prstGeom>
          <a:solidFill>
            <a:sysClr val="window" lastClr="FFFFFF"/>
          </a:solidFill>
          <a:ln w="22225" cap="rnd" cmpd="sng" algn="ctr">
            <a:solidFill>
              <a:srgbClr val="903163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Если взрослых дома нет,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Не веди ни с кем бесед.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58530"/>
            <a:ext cx="2243463" cy="200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737424"/>
            <a:ext cx="3370088" cy="578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6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ds03.infourok.ru/uploads/ex/01b8/0003d247-b528ab27/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" y="172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880" y="1990265"/>
            <a:ext cx="2243463" cy="200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41" y="341214"/>
            <a:ext cx="4521508" cy="6209113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4454491" y="476672"/>
            <a:ext cx="3489121" cy="1736646"/>
          </a:xfrm>
          <a:prstGeom prst="wedgeRoundRectCallout">
            <a:avLst>
              <a:gd name="adj1" fmla="val 55382"/>
              <a:gd name="adj2" fmla="val 6479"/>
              <a:gd name="adj3" fmla="val 16667"/>
            </a:avLst>
          </a:prstGeom>
          <a:solidFill>
            <a:sysClr val="window" lastClr="FFFFFF"/>
          </a:solidFill>
          <a:ln w="22225" cap="rnd" cmpd="sng" algn="ctr">
            <a:solidFill>
              <a:srgbClr val="903163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Люди за дверью тебе незнакомы?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</a:b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Не открывай, ведь ты ОДИН ДОМА!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721" y="1344994"/>
            <a:ext cx="3032232" cy="52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4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8" name="Picture 6" descr="https://ds03.infourok.ru/uploads/ex/01b8/0003d247-b528ab27/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" y="172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2023919" cy="34743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56503"/>
            <a:ext cx="2147476" cy="32583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42" y="3110432"/>
            <a:ext cx="2159046" cy="3360914"/>
          </a:xfrm>
          <a:prstGeom prst="rect">
            <a:avLst/>
          </a:prstGeom>
        </p:spPr>
      </p:pic>
      <p:pic>
        <p:nvPicPr>
          <p:cNvPr id="15" name="Объект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09" y="3172970"/>
            <a:ext cx="2036504" cy="32448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7736"/>
            <a:ext cx="2138530" cy="38636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191410"/>
            <a:ext cx="2193431" cy="3297681"/>
          </a:xfrm>
          <a:prstGeom prst="rect">
            <a:avLst/>
          </a:prstGeom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457941" y="404664"/>
            <a:ext cx="7632848" cy="1328023"/>
          </a:xfrm>
          <a:prstGeom prst="wedgeRoundRectCallout">
            <a:avLst>
              <a:gd name="adj1" fmla="val 20065"/>
              <a:gd name="adj2" fmla="val 118736"/>
              <a:gd name="adj3" fmla="val 16667"/>
            </a:avLst>
          </a:prstGeom>
          <a:solidFill>
            <a:sysClr val="window" lastClr="FFFFFF"/>
          </a:solidFill>
          <a:ln w="22225" cap="rnd" cmpd="sng" algn="ctr">
            <a:solidFill>
              <a:srgbClr val="903163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indent="217170" algn="just"/>
            <a:r>
              <a:rPr lang="ru-RU" sz="3600" kern="0" dirty="0">
                <a:solidFill>
                  <a:srgbClr val="903163">
                    <a:lumMod val="75000"/>
                  </a:srgbClr>
                </a:solidFill>
                <a:latin typeface="Impact" panose="020B0806030902050204" pitchFamily="34" charset="0"/>
              </a:rPr>
              <a:t>Чтобы с вами не случилась беда – </a:t>
            </a:r>
          </a:p>
          <a:p>
            <a:pPr indent="217170" algn="just"/>
            <a:r>
              <a:rPr lang="ru-RU" sz="3600" kern="0" dirty="0">
                <a:solidFill>
                  <a:srgbClr val="903163">
                    <a:lumMod val="75000"/>
                  </a:srgbClr>
                </a:solidFill>
                <a:latin typeface="Impact" panose="020B0806030902050204" pitchFamily="34" charset="0"/>
              </a:rPr>
              <a:t>помните о безопасности всегда!</a:t>
            </a:r>
            <a:endParaRPr lang="ru-RU" sz="3600" kern="0" dirty="0">
              <a:solidFill>
                <a:srgbClr val="903163">
                  <a:lumMod val="75000"/>
                </a:srgbClr>
              </a:solidFill>
              <a:latin typeface="Impact" panose="020B080603090205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66580"/>
            <a:ext cx="1213648" cy="108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8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ng.pngtree.com/thumb_back/fw800/back_our/20190617/ourmid/pngtree-fire-knowledge-publicity-poster-board-background-material-image_127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76672"/>
            <a:ext cx="7920880" cy="55446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ПОВЕДЕНИЯ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ПРИРОДЕ,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ОТДЫХЕ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05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ds03.infourok.ru/uploads/ex/01b8/0003d247-b528ab27/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" y="172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1196"/>
            <a:ext cx="1469007" cy="131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460375" y="476672"/>
            <a:ext cx="5839817" cy="919401"/>
          </a:xfrm>
          <a:prstGeom prst="wedgeRoundRectCallout">
            <a:avLst>
              <a:gd name="adj1" fmla="val 55382"/>
              <a:gd name="adj2" fmla="val 6479"/>
              <a:gd name="adj3" fmla="val 16667"/>
            </a:avLst>
          </a:prstGeom>
          <a:solidFill>
            <a:sysClr val="window" lastClr="FFFFFF"/>
          </a:solidFill>
          <a:ln w="22225" cap="rnd" cmpd="sng" algn="ctr">
            <a:solidFill>
              <a:srgbClr val="903163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/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Правила противопожарной безопасности</a:t>
            </a:r>
          </a:p>
          <a:p>
            <a:pPr lvl="0"/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у открытого огня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903163">
                  <a:lumMod val="75000"/>
                </a:srgbClr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pic>
        <p:nvPicPr>
          <p:cNvPr id="5122" name="Picture 2" descr="https://ds04.infourok.ru/uploads/ex/1338/000e4407-d0350055/img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0" y="1018031"/>
            <a:ext cx="7758518" cy="581888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619672" y="139607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Разводить открытый огонь можно только в присутствии взрослых.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1629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ds03.infourok.ru/uploads/ex/01b8/0003d247-b528ab27/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" y="172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937821"/>
            <a:ext cx="36891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Нельзя разводить костры вблизи сухой травы, листьев и деревьев, лучше это делать на голой земле,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предварительно обложив место для костра камнями.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4340" name="Picture 4" descr="https://im0-tub-ru.yandex.net/i?id=e5f446c2fa4286a25596cc373922330c-l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99"/>
          <a:stretch/>
        </p:blipFill>
        <p:spPr bwMode="auto">
          <a:xfrm>
            <a:off x="429611" y="476672"/>
            <a:ext cx="4790461" cy="59766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33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4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8" name="Picture 6" descr="https://ds03.infourok.ru/uploads/ex/01b8/0003d247-b528ab27/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" y="172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alenushka.educrimea.ru/uploads/5000/20439/section/333298/meropriyatiya/pic_(103).jpg?146909411149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00"/>
          <a:stretch/>
        </p:blipFill>
        <p:spPr bwMode="auto">
          <a:xfrm flipH="1">
            <a:off x="441239" y="476672"/>
            <a:ext cx="3574403" cy="59766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lenushka.educrimea.ru/uploads/5000/20439/section/333298/meropriyatiya/pic_(103).jpg?146909411149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3"/>
          <a:stretch/>
        </p:blipFill>
        <p:spPr bwMode="auto">
          <a:xfrm>
            <a:off x="5126320" y="312738"/>
            <a:ext cx="3638834" cy="61405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1461041"/>
            <a:ext cx="2808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C00000"/>
                </a:solidFill>
              </a:rPr>
              <a:t>В случае усиления ветра необходимо потушить костер: залить его водой и засыпать влажной землей.</a:t>
            </a:r>
          </a:p>
        </p:txBody>
      </p:sp>
    </p:spTree>
    <p:extLst>
      <p:ext uri="{BB962C8B-B14F-4D97-AF65-F5344CB8AC3E}">
        <p14:creationId xmlns:p14="http://schemas.microsoft.com/office/powerpoint/2010/main" val="181846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4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8" name="Picture 6" descr="https://ds03.infourok.ru/uploads/ex/01b8/0003d247-b528ab27/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" y="172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storage.bash.news/9/5/E/95E0C7FC84C63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95" y="312738"/>
            <a:ext cx="8472704" cy="614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8752" y="5085184"/>
            <a:ext cx="7991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Будь внимателен: упавшую искру нужно затушить водой.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081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4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8" name="Picture 6" descr="https://ds03.infourok.ru/uploads/ex/01b8/0003d247-b528ab27/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" y="172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s://www.ru-fire.ru/files/Image/bezpeka/1367589493_reg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04" y="2420888"/>
            <a:ext cx="7160412" cy="411398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27584" y="476672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Не балуйся с петардами, фейерверками и т. д.: легкого дуновения ветерка достаточно для возникновения большого пожара. 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18436" name="Picture 4" descr="https://avatars.mds.yandex.net/get-pdb/1813549/e175bc18-4b8a-4194-a7ad-74013e4560b8/s1200?webp=fa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727718"/>
            <a:ext cx="6154589" cy="380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avatars.mds.yandex.net/get-pdb/1813549/e175bc18-4b8a-4194-a7ad-74013e4560b8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10" y="3789040"/>
            <a:ext cx="4435849" cy="273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91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4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8" name="Picture 6" descr="https://ds03.infourok.ru/uploads/ex/01b8/0003d247-b528ab27/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" y="172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storage.inovaco.ru/media/cache/c4/d4/15/02/ff/85/c4d41502ff859509ace9bc6039aa2a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834" y="404664"/>
            <a:ext cx="6144589" cy="612068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avatars.mds.yandex.net/get-zen_doc/1546191/pub_5ce7e0195b8daa00b338522b_5ce7e0fba3183300b229cb32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3465004"/>
            <a:ext cx="2792240" cy="297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8731" y="415273"/>
            <a:ext cx="8118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kern="0" dirty="0">
                <a:solidFill>
                  <a:srgbClr val="FF0000"/>
                </a:solidFill>
              </a:rPr>
              <a:t>Если начался пожар – бегите в противоположную ветру сторону.</a:t>
            </a:r>
          </a:p>
        </p:txBody>
      </p:sp>
    </p:spTree>
    <p:extLst>
      <p:ext uri="{BB962C8B-B14F-4D97-AF65-F5344CB8AC3E}">
        <p14:creationId xmlns:p14="http://schemas.microsoft.com/office/powerpoint/2010/main" val="292632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krot.info/uploads/posts/2020-01/1579512435_59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896" cy="686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1907704" y="441155"/>
            <a:ext cx="5256584" cy="2281476"/>
          </a:xfrm>
          <a:prstGeom prst="wedgeRoundRectCallout">
            <a:avLst>
              <a:gd name="adj1" fmla="val 53636"/>
              <a:gd name="adj2" fmla="val 4510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Я умею 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думать</a:t>
            </a:r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,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anose="020B0806030902050204" pitchFamily="34" charset="0"/>
              <a:ea typeface="Times New Roman" panose="02020603050405020304" pitchFamily="18" charset="0"/>
            </a:endParaRPr>
          </a:p>
          <a:p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Я умею рассуждать.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anose="020B0806030902050204" pitchFamily="34" charset="0"/>
              <a:ea typeface="Times New Roman" panose="02020603050405020304" pitchFamily="18" charset="0"/>
            </a:endParaRPr>
          </a:p>
          <a:p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Что полезно для здоровья,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anose="020B0806030902050204" pitchFamily="34" charset="0"/>
              <a:ea typeface="Times New Roman" panose="02020603050405020304" pitchFamily="18" charset="0"/>
            </a:endParaRPr>
          </a:p>
          <a:p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То и буду выбирать!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Impact" panose="020B080603090205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4544" y="2049648"/>
            <a:ext cx="3024336" cy="48187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1232285"/>
            <a:ext cx="3539905" cy="5551453"/>
          </a:xfrm>
          <a:prstGeom prst="rect">
            <a:avLst/>
          </a:prstGeom>
        </p:spPr>
      </p:pic>
      <p:pic>
        <p:nvPicPr>
          <p:cNvPr id="1038" name="Picture 14" descr="https://www.sayidaty.net/sites/default/files/2017/09/09/2880456-8956907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350" y="3717032"/>
            <a:ext cx="4851196" cy="293251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77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4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8" name="Picture 6" descr="https://ds03.infourok.ru/uploads/ex/01b8/0003d247-b528ab27/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" y="172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s://thumbs.dreamstime.com/b/%D0%BB%D0%B5%D1%81%D0%BD%D0%BE%D0%B9-%D0%BF%D0%BE%D0%B6%D0%B0%D1%80-742202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10" y="312738"/>
            <a:ext cx="6212606" cy="62126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https://www.clipartmax.com/png/full/45-455765_car-emergency-vehicle-fire-engine-car-emergency-vehicle-fire-engine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https://i.pinimg.com/originals/45/3d/a9/453da97d479034c8393f62185cd4ddc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060" y="3284984"/>
            <a:ext cx="43129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7975" y="451501"/>
            <a:ext cx="82160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Если вы заметили пожар, то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сообощите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взрослым и в пожарную службу. Сделайте это как можно скорее по телефону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-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20490" name="Picture 10" descr="http://galerey-room.ru/images/040151_144919091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6" r="26405"/>
          <a:stretch/>
        </p:blipFill>
        <p:spPr bwMode="auto">
          <a:xfrm>
            <a:off x="1965314" y="2021161"/>
            <a:ext cx="1212391" cy="107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2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4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8" name="Picture 6" descr="https://ds03.infourok.ru/uploads/ex/01b8/0003d247-b528ab27/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" y="172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https://www.clipartmax.com/png/full/45-455765_car-emergency-vehicle-fire-engine-car-emergency-vehicle-fire-engine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7975" y="2365236"/>
            <a:ext cx="2561282" cy="40403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00808"/>
            <a:ext cx="2653390" cy="4793790"/>
          </a:xfrm>
          <a:prstGeom prst="rect">
            <a:avLst/>
          </a:prstGeom>
        </p:spPr>
      </p:pic>
      <p:pic>
        <p:nvPicPr>
          <p:cNvPr id="14" name="Picture 4" descr="ÑÐ¿Ð¾ÑÑÐ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55" y="4533594"/>
            <a:ext cx="2095514" cy="18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pngmaster.com/images/11/balloon-png-images-pngpix-114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301"/>
            <a:ext cx="2145677" cy="350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099" y="465138"/>
            <a:ext cx="8740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БЕРЕГИТЕ СЕБЯ И ПРИРОДУ!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89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ds03.infourok.ru/uploads/ex/01b8/0003d247-b528ab27/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" y="172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1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17375"/>
            <a:ext cx="4350521" cy="59743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718008"/>
            <a:ext cx="2745712" cy="4713472"/>
          </a:xfrm>
          <a:prstGeom prst="rect">
            <a:avLst/>
          </a:prstGeom>
        </p:spPr>
      </p:pic>
      <p:pic>
        <p:nvPicPr>
          <p:cNvPr id="10" name="Picture 4" descr="ÑÐ¿Ð¾ÑÑÐ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2440563" cy="218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5004048" y="2348879"/>
            <a:ext cx="3456384" cy="1464231"/>
          </a:xfrm>
          <a:prstGeom prst="wedgeRoundRectCallout">
            <a:avLst>
              <a:gd name="adj1" fmla="val 53560"/>
              <a:gd name="adj2" fmla="val 26845"/>
              <a:gd name="adj3" fmla="val 16667"/>
            </a:avLst>
          </a:prstGeom>
          <a:solidFill>
            <a:sysClr val="window" lastClr="FFFFFF"/>
          </a:solidFill>
          <a:ln w="22225" cap="rnd" cmpd="sng" algn="ctr">
            <a:solidFill>
              <a:srgbClr val="903163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Огонёчек может скромный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За минуту стать огромным.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Потому с огнём, друзья,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Никогда играть нельзя.</a:t>
            </a:r>
          </a:p>
        </p:txBody>
      </p:sp>
    </p:spTree>
    <p:extLst>
      <p:ext uri="{BB962C8B-B14F-4D97-AF65-F5344CB8AC3E}">
        <p14:creationId xmlns:p14="http://schemas.microsoft.com/office/powerpoint/2010/main" val="199486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ds03.infourok.ru/uploads/ex/01b8/0003d247-b528ab27/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" y="172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07" y="344291"/>
            <a:ext cx="4499446" cy="62126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240" y="1844824"/>
            <a:ext cx="2745712" cy="471347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709" y="350038"/>
            <a:ext cx="2444750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426297" y="2348880"/>
            <a:ext cx="3264633" cy="1464231"/>
          </a:xfrm>
          <a:prstGeom prst="wedgeRoundRectCallout">
            <a:avLst>
              <a:gd name="adj1" fmla="val 53560"/>
              <a:gd name="adj2" fmla="val 26845"/>
              <a:gd name="adj3" fmla="val 16667"/>
            </a:avLst>
          </a:prstGeom>
          <a:solidFill>
            <a:sysClr val="window" lastClr="FFFFFF"/>
          </a:solidFill>
          <a:ln w="22225" cap="rnd" cmpd="sng" algn="ctr">
            <a:solidFill>
              <a:srgbClr val="903163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  <a:tab pos="1092200" algn="l"/>
              </a:tabLst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Ток не страшен проводам,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Но зато опасен нам.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Потому нельзя вам, детки,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Ничего совать в розетки.</a:t>
            </a:r>
          </a:p>
        </p:txBody>
      </p:sp>
    </p:spTree>
    <p:extLst>
      <p:ext uri="{BB962C8B-B14F-4D97-AF65-F5344CB8AC3E}">
        <p14:creationId xmlns:p14="http://schemas.microsoft.com/office/powerpoint/2010/main" val="366426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ds03.infourok.ru/uploads/ex/01b8/0003d247-b528ab27/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" y="172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432" y="1913676"/>
            <a:ext cx="2593518" cy="231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r="1524"/>
          <a:stretch/>
        </p:blipFill>
        <p:spPr>
          <a:xfrm>
            <a:off x="1763688" y="451348"/>
            <a:ext cx="4459744" cy="61069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819197"/>
            <a:ext cx="2745712" cy="4713472"/>
          </a:xfrm>
          <a:prstGeom prst="rect">
            <a:avLst/>
          </a:prstGeom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4139952" y="527141"/>
            <a:ext cx="3753752" cy="1464231"/>
          </a:xfrm>
          <a:prstGeom prst="wedgeRoundRectCallout">
            <a:avLst>
              <a:gd name="adj1" fmla="val 51899"/>
              <a:gd name="adj2" fmla="val 47211"/>
              <a:gd name="adj3" fmla="val 16667"/>
            </a:avLst>
          </a:prstGeom>
          <a:solidFill>
            <a:sysClr val="window" lastClr="FFFFFF"/>
          </a:solidFill>
          <a:ln w="22225" cap="rnd" cmpd="sng" algn="ctr">
            <a:solidFill>
              <a:srgbClr val="903163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Не беги с ножом и вилкой,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Шилом, циркулем и пилкой,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Вдруг споткнёшься, упадёшь –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Самого себя проткнёшь.</a:t>
            </a:r>
          </a:p>
        </p:txBody>
      </p:sp>
    </p:spTree>
    <p:extLst>
      <p:ext uri="{BB962C8B-B14F-4D97-AF65-F5344CB8AC3E}">
        <p14:creationId xmlns:p14="http://schemas.microsoft.com/office/powerpoint/2010/main" val="3018505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ds03.infourok.ru/uploads/ex/01b8/0003d247-b528ab27/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" y="172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838" y="4176744"/>
            <a:ext cx="2444750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98" y="404664"/>
            <a:ext cx="4463036" cy="61288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8288" y="1820008"/>
            <a:ext cx="2745712" cy="47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3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ds03.infourok.ru/uploads/ex/01b8/0003d247-b528ab27/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" y="172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5324"/>
            <a:ext cx="4435246" cy="60906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944036"/>
            <a:ext cx="3249768" cy="5578768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5004048" y="3444628"/>
            <a:ext cx="3657110" cy="1464231"/>
          </a:xfrm>
          <a:prstGeom prst="wedgeRoundRectCallout">
            <a:avLst>
              <a:gd name="adj1" fmla="val 52891"/>
              <a:gd name="adj2" fmla="val 4870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Ни нарочно, ни случайно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Не хватай горячий чайник.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Кипяток пролить не классно –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Это больно и опасно.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4" y="1988840"/>
            <a:ext cx="1835696" cy="163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67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ds03.infourok.ru/uploads/ex/01b8/0003d247-b528ab27/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" y="172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33" y="1831632"/>
            <a:ext cx="2243463" cy="200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4286"/>
            <a:ext cx="4522460" cy="6232366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5004048" y="620688"/>
            <a:ext cx="3145884" cy="1328023"/>
          </a:xfrm>
          <a:prstGeom prst="wedgeRoundRectCallout">
            <a:avLst>
              <a:gd name="adj1" fmla="val 52118"/>
              <a:gd name="adj2" fmla="val 46714"/>
              <a:gd name="adj3" fmla="val 16667"/>
            </a:avLst>
          </a:prstGeom>
          <a:solidFill>
            <a:sysClr val="window" lastClr="FFFFFF"/>
          </a:solidFill>
          <a:ln w="22225" cap="rnd" cmpd="sng" algn="ctr">
            <a:solidFill>
              <a:srgbClr val="903163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Никогда не стоит, детки,</a:t>
            </a:r>
            <a:b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</a:b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Как конфеты есть таблетки.</a:t>
            </a:r>
            <a:b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</a:b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Если люди не больны,</a:t>
            </a:r>
            <a:b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</a:b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То таблетки им вредны.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136" y="1153733"/>
            <a:ext cx="3096344" cy="53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5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.slide-share.ru/image/607152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ds03.infourok.ru/uploads/ex/01b8/0003d247-b528ab27/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" y="172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" r="976"/>
          <a:stretch/>
        </p:blipFill>
        <p:spPr>
          <a:xfrm>
            <a:off x="2843808" y="404664"/>
            <a:ext cx="4515608" cy="61206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2472" y="764704"/>
            <a:ext cx="3370088" cy="5785317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460375" y="548680"/>
            <a:ext cx="3428283" cy="1634490"/>
          </a:xfrm>
          <a:prstGeom prst="wedgeRoundRectCallout">
            <a:avLst>
              <a:gd name="adj1" fmla="val 39312"/>
              <a:gd name="adj2" fmla="val 58139"/>
              <a:gd name="adj3" fmla="val 16667"/>
            </a:avLst>
          </a:prstGeom>
          <a:solidFill>
            <a:sysClr val="window" lastClr="FFFFFF"/>
          </a:solidFill>
          <a:ln w="22225" cap="rnd" cmpd="sng" algn="ctr">
            <a:solidFill>
              <a:srgbClr val="903163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Выйдешь на балкон – так  знай: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Там на стулья не вставай!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Это может быть опасно –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Падать сверху так ужасно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903163">
                    <a:lumMod val="75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!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903163">
                  <a:lumMod val="75000"/>
                </a:srgbClr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5720" y="2040083"/>
            <a:ext cx="2243463" cy="200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73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238</Words>
  <Application>Microsoft Office PowerPoint</Application>
  <PresentationFormat>Экран (4:3)</PresentationFormat>
  <Paragraphs>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</cp:revision>
  <dcterms:created xsi:type="dcterms:W3CDTF">2020-06-03T18:06:32Z</dcterms:created>
  <dcterms:modified xsi:type="dcterms:W3CDTF">2020-06-04T07:46:19Z</dcterms:modified>
</cp:coreProperties>
</file>